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679"/>
    <a:srgbClr val="9A4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5" autoAdjust="0"/>
    <p:restoredTop sz="94558"/>
  </p:normalViewPr>
  <p:slideViewPr>
    <p:cSldViewPr snapToGrid="0">
      <p:cViewPr varScale="1">
        <p:scale>
          <a:sx n="210" d="100"/>
          <a:sy n="210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46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3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6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70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54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5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1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8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kari.piccoli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hyperlink" Target="https://www.cnbc.com/2020/05/01/tesla-ceo-elon-musk-says-stock-price-is-too-high-shares-fal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606" y="2594153"/>
            <a:ext cx="4749722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Stock Market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Karine Piccoli</a:t>
            </a:r>
          </a:p>
          <a:p>
            <a:r>
              <a:rPr lang="en-US" sz="1800" dirty="0">
                <a:solidFill>
                  <a:schemeClr val="tx1"/>
                </a:solidFill>
              </a:rPr>
              <a:t>Sashi </a:t>
            </a:r>
            <a:r>
              <a:rPr lang="en-US" sz="1800" dirty="0" err="1">
                <a:solidFill>
                  <a:schemeClr val="tx1"/>
                </a:solidFill>
              </a:rPr>
              <a:t>Devulapalli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06048" y="10058"/>
            <a:ext cx="6095999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560540E-4467-344F-A51F-0E34AD5471FB}"/>
              </a:ext>
            </a:extLst>
          </p:cNvPr>
          <p:cNvSpPr txBox="1">
            <a:spLocks/>
          </p:cNvSpPr>
          <p:nvPr/>
        </p:nvSpPr>
        <p:spPr bwMode="blackWhite">
          <a:xfrm>
            <a:off x="241068" y="6160778"/>
            <a:ext cx="5652655" cy="565265"/>
          </a:xfrm>
          <a:prstGeom prst="rect">
            <a:avLst/>
          </a:prstGeom>
          <a:noFill/>
          <a:ln w="38100" cap="sq">
            <a:noFill/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chemeClr val="tx1"/>
                </a:solidFill>
              </a:rPr>
              <a:t>Data Analytics Boot Camp - UNC Charlotte - 2020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5"/>
            <a:ext cx="4451773" cy="9898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4"/>
              </a:rPr>
              <a:t>kari.piccoli@gmail.com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Sashi……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61B35-BAEF-7044-BBE6-74D7AC64DA2F}"/>
              </a:ext>
            </a:extLst>
          </p:cNvPr>
          <p:cNvSpPr/>
          <p:nvPr/>
        </p:nvSpPr>
        <p:spPr>
          <a:xfrm>
            <a:off x="5609532" y="574002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Warning</a:t>
            </a:r>
            <a:r>
              <a:rPr lang="en-US" sz="1000" dirty="0">
                <a:solidFill>
                  <a:schemeClr val="bg1"/>
                </a:solidFill>
              </a:rPr>
              <a:t>:  Stock market prices are highly unpredictable and volatile. This means that there are no consistent patterns in the data that allow you to model stock prices over time near-perfectly. </a:t>
            </a: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nce trade numbers">
            <a:extLst>
              <a:ext uri="{FF2B5EF4-FFF2-40B4-BE49-F238E27FC236}">
                <a16:creationId xmlns:a16="http://schemas.microsoft.com/office/drawing/2014/main" id="{B3033C37-7AF1-A74E-86C6-2F8496E5D2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54679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purpose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9895D23-9A41-2E49-A391-7E4BEB453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2234" y="2716958"/>
            <a:ext cx="4756976" cy="3101982"/>
          </a:xfrm>
          <a:noFill/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Based on a dataset of  TSLA Stock - from 2015 to present , create a Model to Fit in Machine Learning – Linear Regression and predicted next day stock value.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Technologies applied: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Python Pandas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NumPy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Scikit-Learn 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Python Matplotlib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Seaborn</a:t>
            </a:r>
          </a:p>
          <a:p>
            <a:pPr>
              <a:buClr>
                <a:srgbClr val="00B05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Tableau</a:t>
            </a:r>
          </a:p>
          <a:p>
            <a:endParaRPr lang="en-US" dirty="0"/>
          </a:p>
        </p:txBody>
      </p:sp>
      <p:pic>
        <p:nvPicPr>
          <p:cNvPr id="6" name="Picture 4" descr="Image for post">
            <a:extLst>
              <a:ext uri="{FF2B5EF4-FFF2-40B4-BE49-F238E27FC236}">
                <a16:creationId xmlns:a16="http://schemas.microsoft.com/office/drawing/2014/main" id="{511386AE-54C9-F94A-9BF3-1C86D818590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761" y="3218837"/>
            <a:ext cx="4270375" cy="30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82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nce trade numbers">
            <a:hlinkClick r:id="rId4" highlightClick="1">
              <a:snd r:embed="rId3" name="bomb.wav"/>
            </a:hlinkClick>
            <a:extLst>
              <a:ext uri="{FF2B5EF4-FFF2-40B4-BE49-F238E27FC236}">
                <a16:creationId xmlns:a16="http://schemas.microsoft.com/office/drawing/2014/main" id="{B3033C37-7AF1-A74E-86C6-2F8496E5D2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4779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Presenting Tesla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9895D23-9A41-2E49-A391-7E4BEB453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409237" cy="1268938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Tesla is an American electric vehicle and clean energy company based in Palo Alto, CA.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It is specialized in electric vehicles manufacturing among other things.  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91A61-8CA9-194D-B62C-96D5B6493F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Tesla shares have outperformed other major tech and auto stocks since it went public 10 years ago.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The stock has had plenty of ups and downs along the way.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But shares have rallied this year since the company’s new factory in China came online.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But shares have rallied this year since the company’s new factory in China came online.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Next Aug. 28,  Tesla will split its sock for the first time.</a:t>
            </a:r>
          </a:p>
          <a:p>
            <a:pPr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Tesla is now gunning for inclusion in the S&amp;P500.</a:t>
            </a:r>
          </a:p>
          <a:p>
            <a:pPr>
              <a:buFont typeface="Wingdings" pitchFamily="2" charset="2"/>
              <a:buChar char="Ø"/>
            </a:pPr>
            <a:endParaRPr lang="en-US" sz="15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ABBA49-D994-1442-9D5F-0156C1DA6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498" y="4152503"/>
            <a:ext cx="3117547" cy="17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04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nce trade numbers">
            <a:extLst>
              <a:ext uri="{FF2B5EF4-FFF2-40B4-BE49-F238E27FC236}">
                <a16:creationId xmlns:a16="http://schemas.microsoft.com/office/drawing/2014/main" id="{B3033C37-7AF1-A74E-86C6-2F8496E5D2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54679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9895D23-9A41-2E49-A391-7E4BEB453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584162"/>
          </a:xfrm>
          <a:noFill/>
        </p:spPr>
        <p:txBody>
          <a:bodyPr>
            <a:normAutofit fontScale="70000" lnSpcReduction="20000"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Stock market prices are highly unpredictable and volatile. This means that there are no consistent patterns in the data that allow you to model stock prices over time near-perfectly. </a:t>
            </a:r>
          </a:p>
          <a:p>
            <a:pPr>
              <a:buClr>
                <a:schemeClr val="bg1"/>
              </a:buClr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Sentimental analysis could be a strategy together with historical data .</a:t>
            </a:r>
          </a:p>
          <a:p>
            <a:pPr>
              <a:buClr>
                <a:schemeClr val="bg1"/>
              </a:buClr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Python and the Natural Language Processing Toolkit (NLTK) generate sentiment scores for a text.</a:t>
            </a:r>
          </a:p>
          <a:p>
            <a:pPr>
              <a:buClr>
                <a:schemeClr val="bg1"/>
              </a:buClr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Lack of data for sentimental analysis, change our approach to use historical data for TSLA Stocks at Yahoo Financial.  </a:t>
            </a:r>
            <a:r>
              <a:rPr lang="en-US" sz="1600" dirty="0">
                <a:solidFill>
                  <a:schemeClr val="bg1"/>
                </a:solidFill>
              </a:rPr>
              <a:t>(https://</a:t>
            </a:r>
            <a:r>
              <a:rPr lang="en-US" sz="1600" dirty="0" err="1">
                <a:solidFill>
                  <a:schemeClr val="bg1"/>
                </a:solidFill>
              </a:rPr>
              <a:t>finance.yahoo.com</a:t>
            </a:r>
            <a:r>
              <a:rPr lang="en-US" sz="1600" dirty="0">
                <a:solidFill>
                  <a:schemeClr val="bg1"/>
                </a:solidFill>
              </a:rPr>
              <a:t>/quote/TSLA/</a:t>
            </a:r>
            <a:r>
              <a:rPr lang="en-US" sz="1600" dirty="0" err="1">
                <a:solidFill>
                  <a:schemeClr val="bg1"/>
                </a:solidFill>
              </a:rPr>
              <a:t>history?p</a:t>
            </a:r>
            <a:r>
              <a:rPr lang="en-US" sz="1600" dirty="0">
                <a:solidFill>
                  <a:schemeClr val="bg1"/>
                </a:solidFill>
              </a:rPr>
              <a:t>=TSLA)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BA35FA-5D68-6D4F-9846-EC541C2B8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32" y="2533282"/>
            <a:ext cx="4595744" cy="17495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0CC97C-D714-E74B-9675-B5CB05DCA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31" y="4451787"/>
            <a:ext cx="4595744" cy="22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4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nce trade numbers">
            <a:extLst>
              <a:ext uri="{FF2B5EF4-FFF2-40B4-BE49-F238E27FC236}">
                <a16:creationId xmlns:a16="http://schemas.microsoft.com/office/drawing/2014/main" id="{B3033C37-7AF1-A74E-86C6-2F8496E5D2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9" y="5899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Working In progress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19B3E9-39F4-A745-8F7C-F280D7A96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083" y="2563171"/>
            <a:ext cx="3716791" cy="20353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706018-143C-7E43-A7BD-25F08E60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525" y="2563171"/>
            <a:ext cx="4294179" cy="2001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3F705C-043F-8542-B24F-852C3C14C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461" y="4896745"/>
            <a:ext cx="3165889" cy="7320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C5CC0CB-CA8C-9E4E-9355-41FF34916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247" y="5893308"/>
            <a:ext cx="5890315" cy="5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7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nce trade numbers">
            <a:extLst>
              <a:ext uri="{FF2B5EF4-FFF2-40B4-BE49-F238E27FC236}">
                <a16:creationId xmlns:a16="http://schemas.microsoft.com/office/drawing/2014/main" id="{B3033C37-7AF1-A74E-86C6-2F8496E5D2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54679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Analyzing Data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FF901827-CFFB-D24C-A300-F5BD1AFCC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122209" y="2549479"/>
            <a:ext cx="4115444" cy="3101975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BACC31-2A33-C647-B22A-CAE093338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213" y="2528540"/>
            <a:ext cx="3604905" cy="3124678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A3FC94D-9A6D-4A45-8E70-F88578342B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235744" y="2549479"/>
            <a:ext cx="377653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nce trade numbers">
            <a:extLst>
              <a:ext uri="{FF2B5EF4-FFF2-40B4-BE49-F238E27FC236}">
                <a16:creationId xmlns:a16="http://schemas.microsoft.com/office/drawing/2014/main" id="{B3033C37-7AF1-A74E-86C6-2F8496E5D2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formatting data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to feed ml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8B6F41-0BC7-064A-A576-08398257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583" y="2518156"/>
            <a:ext cx="7175500" cy="812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99000D0-1011-3244-9B6A-6D700C308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033" y="3637534"/>
            <a:ext cx="7594600" cy="558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B19742D-2309-7B45-AABC-1B784D05D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033" y="4502912"/>
            <a:ext cx="7594600" cy="19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4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nce trade numbers">
            <a:extLst>
              <a:ext uri="{FF2B5EF4-FFF2-40B4-BE49-F238E27FC236}">
                <a16:creationId xmlns:a16="http://schemas.microsoft.com/office/drawing/2014/main" id="{B3033C37-7AF1-A74E-86C6-2F8496E5D2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54679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solidFill>
              <a:schemeClr val="bg1"/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Machine learning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B922A3-D0FE-4445-A264-0BDEDF880C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81150" y="3536099"/>
            <a:ext cx="4271963" cy="1306626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49A264E-EF37-2741-B3D2-3A10693271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nce trade numbers">
            <a:extLst>
              <a:ext uri="{FF2B5EF4-FFF2-40B4-BE49-F238E27FC236}">
                <a16:creationId xmlns:a16="http://schemas.microsoft.com/office/drawing/2014/main" id="{B3033C37-7AF1-A74E-86C6-2F8496E5D2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2E1F2-3FD6-C54E-AEB2-4C3F0F7327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solidFill>
              <a:schemeClr val="bg1"/>
            </a:solidFill>
          </a:ln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Candlestick graph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76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  <wetp:taskpane dockstate="right" visibility="0" width="350" row="0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E07C2275-AB4E-F74E-AC50-341F71AE1B25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D39ED4-6841-604D-A2BF-D09F45DF1B42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396E887-AD11-534E-B3AF-60F58AA7AEAA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AEA1284C-A700-2443-A3F2-9CE77850A33A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579</TotalTime>
  <Words>352</Words>
  <Application>Microsoft Macintosh PowerPoint</Application>
  <PresentationFormat>Widescreen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</vt:lpstr>
      <vt:lpstr>Parcel</vt:lpstr>
      <vt:lpstr>Stock Market Predictions</vt:lpstr>
      <vt:lpstr>Project purpose</vt:lpstr>
      <vt:lpstr>Presenting Tesla</vt:lpstr>
      <vt:lpstr>approach</vt:lpstr>
      <vt:lpstr>Working In progress</vt:lpstr>
      <vt:lpstr>Analyzing Data</vt:lpstr>
      <vt:lpstr>formatting data to feed ml</vt:lpstr>
      <vt:lpstr>Machine learning Linear regression</vt:lpstr>
      <vt:lpstr>Candlestick graph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TSLA Stock Market Prediction</dc:title>
  <dc:creator>Karine Piccoli</dc:creator>
  <cp:lastModifiedBy>Karine Piccoli</cp:lastModifiedBy>
  <cp:revision>77</cp:revision>
  <dcterms:created xsi:type="dcterms:W3CDTF">2020-08-18T20:41:56Z</dcterms:created>
  <dcterms:modified xsi:type="dcterms:W3CDTF">2020-08-19T18:44:04Z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